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GRADIENT DESCENT &amp; 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673547" y="2465302"/>
            <a:ext cx="15943385" cy="577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algorithm of Gradient descent is therefore: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Guess an initial value of the parameter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Evaluate the function you want to minimize at that point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Compute the gradient of the function at that point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Shift the parameter value in the direction of decreasing gradient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5. Repeat process until convergence criteria is met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81827" r="-8182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2209712" y="6589284"/>
            <a:ext cx="13607315" cy="1241243"/>
            <a:chOff x="0" y="0"/>
            <a:chExt cx="14870705" cy="13564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5310" b="-252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16475" y="8443323"/>
            <a:ext cx="12393789" cy="1130547"/>
            <a:chOff x="0" y="0"/>
            <a:chExt cx="14870705" cy="1356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9956" b="-7792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65302"/>
            <a:ext cx="14978739" cy="347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7782477"/>
            <a:ext cx="14599880" cy="45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2129244" y="6114277"/>
            <a:ext cx="12010496" cy="1095583"/>
            <a:chOff x="0" y="0"/>
            <a:chExt cx="14870705" cy="13564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5310" b="-252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64803" y="7750744"/>
            <a:ext cx="10939378" cy="997877"/>
            <a:chOff x="0" y="0"/>
            <a:chExt cx="14870705" cy="1356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9956" b="-7792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74827"/>
            <a:ext cx="13220984" cy="306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7168031"/>
            <a:ext cx="12886585" cy="39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19589" y="6052947"/>
            <a:ext cx="4972726" cy="1347118"/>
            <a:chOff x="0" y="0"/>
            <a:chExt cx="1309689" cy="3547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9689" cy="354796"/>
            </a:xfrm>
            <a:custGeom>
              <a:avLst/>
              <a:gdLst/>
              <a:ahLst/>
              <a:cxnLst/>
              <a:rect l="l" t="t" r="r" b="b"/>
              <a:pathLst>
                <a:path w="1309689" h="354796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DC5FA"/>
              </a:solidFill>
              <a:prstDash val="solid"/>
              <a:miter/>
            </a:ln>
          </p:spPr>
          <p:txBody>
            <a:bodyPr/>
            <a:lstStyle/>
            <a:p>
              <a:endParaRPr lang="en-P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46009" y="6124722"/>
            <a:ext cx="5113291" cy="115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is the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defines how big a jump we will give in the optimization parameter.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19589" y="7750744"/>
            <a:ext cx="4972726" cy="1347118"/>
            <a:chOff x="0" y="0"/>
            <a:chExt cx="1309689" cy="354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9689" cy="354796"/>
            </a:xfrm>
            <a:custGeom>
              <a:avLst/>
              <a:gdLst/>
              <a:ahLst/>
              <a:cxnLst/>
              <a:rect l="l" t="t" r="r" b="b"/>
              <a:pathLst>
                <a:path w="1309689" h="354796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DC5FA"/>
              </a:solidFill>
              <a:prstDash val="solid"/>
              <a:miter/>
            </a:ln>
          </p:spPr>
          <p:txBody>
            <a:bodyPr/>
            <a:lstStyle/>
            <a:p>
              <a:endParaRPr lang="en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46009" y="7811819"/>
            <a:ext cx="4446387" cy="115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 Type Question: What are the consequences of a large/small value of a?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8200" y="6438900"/>
            <a:ext cx="7642025" cy="3618082"/>
            <a:chOff x="0" y="0"/>
            <a:chExt cx="11550693" cy="56022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50650" cy="5602224"/>
            </a:xfrm>
            <a:custGeom>
              <a:avLst/>
              <a:gdLst/>
              <a:ahLst/>
              <a:cxnLst/>
              <a:rect l="l" t="t" r="r" b="b"/>
              <a:pathLst>
                <a:path w="11550650" h="5602224">
                  <a:moveTo>
                    <a:pt x="0" y="0"/>
                  </a:moveTo>
                  <a:lnTo>
                    <a:pt x="11550650" y="0"/>
                  </a:lnTo>
                  <a:lnTo>
                    <a:pt x="11550650" y="5602224"/>
                  </a:lnTo>
                  <a:lnTo>
                    <a:pt x="0" y="5602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" b="-1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09841" y="2833090"/>
            <a:ext cx="7118714" cy="3375763"/>
            <a:chOff x="0" y="0"/>
            <a:chExt cx="9872548" cy="4681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72599" cy="4681601"/>
            </a:xfrm>
            <a:custGeom>
              <a:avLst/>
              <a:gdLst/>
              <a:ahLst/>
              <a:cxnLst/>
              <a:rect l="l" t="t" r="r" b="b"/>
              <a:pathLst>
                <a:path w="9872599" h="4681601">
                  <a:moveTo>
                    <a:pt x="0" y="0"/>
                  </a:moveTo>
                  <a:lnTo>
                    <a:pt x="9872599" y="0"/>
                  </a:lnTo>
                  <a:lnTo>
                    <a:pt x="9872599" y="4681601"/>
                  </a:lnTo>
                  <a:lnTo>
                    <a:pt x="0" y="468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4978739" cy="344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are two usual types of convergence criteria used: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Convergence after a certain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error boundary limit</a:t>
            </a: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reached.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whenever the values of my loss function is smaller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 0.001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Convergence after a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fixed number of iterations.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Improve parameter 10000 times and then exit.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6233893"/>
            <a:ext cx="18288000" cy="5810401"/>
            <a:chOff x="0" y="0"/>
            <a:chExt cx="2833290" cy="900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900183"/>
            </a:xfrm>
            <a:custGeom>
              <a:avLst/>
              <a:gdLst/>
              <a:ahLst/>
              <a:cxnLst/>
              <a:rect l="l" t="t" r="r" b="b"/>
              <a:pathLst>
                <a:path w="2833290" h="900183">
                  <a:moveTo>
                    <a:pt x="0" y="0"/>
                  </a:moveTo>
                  <a:lnTo>
                    <a:pt x="2833290" y="0"/>
                  </a:lnTo>
                  <a:lnTo>
                    <a:pt x="2833290" y="900183"/>
                  </a:lnTo>
                  <a:lnTo>
                    <a:pt x="0" y="900183"/>
                  </a:lnTo>
                  <a:close/>
                </a:path>
              </a:pathLst>
            </a:custGeom>
            <a:blipFill>
              <a:blip r:embed="rId4"/>
              <a:stretch>
                <a:fillRect t="-38522" b="-3852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4978739" cy="216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cost function has to be such that it will receive a prediction and the real value of a label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then return a quantity that the error of a model in performing the predictions.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example of a Loss function can be that used in linear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 known as the squared error.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61714" y="5143500"/>
            <a:ext cx="15503311" cy="1891670"/>
            <a:chOff x="0" y="0"/>
            <a:chExt cx="15955741" cy="19468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55772" cy="1946931"/>
            </a:xfrm>
            <a:custGeom>
              <a:avLst/>
              <a:gdLst/>
              <a:ahLst/>
              <a:cxnLst/>
              <a:rect l="l" t="t" r="r" b="b"/>
              <a:pathLst>
                <a:path w="15955772" h="1946931">
                  <a:moveTo>
                    <a:pt x="0" y="0"/>
                  </a:moveTo>
                  <a:lnTo>
                    <a:pt x="15955772" y="0"/>
                  </a:lnTo>
                  <a:lnTo>
                    <a:pt x="15955772" y="1946931"/>
                  </a:lnTo>
                  <a:lnTo>
                    <a:pt x="0" y="194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1164" b="-7312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21586" y="6958970"/>
            <a:ext cx="2341992" cy="216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function above will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 the result of our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trained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7140" y="6958970"/>
            <a:ext cx="2341992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this be the real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 of a given label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0829" y="6772830"/>
            <a:ext cx="2341992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we have n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points over which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train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EXAMPLE FOR LINEAR REGRESSION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4000" y="3072829"/>
            <a:ext cx="14786342" cy="4141342"/>
            <a:chOff x="0" y="0"/>
            <a:chExt cx="17850028" cy="4999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49977" cy="4999355"/>
            </a:xfrm>
            <a:custGeom>
              <a:avLst/>
              <a:gdLst/>
              <a:ahLst/>
              <a:cxnLst/>
              <a:rect l="l" t="t" r="r" b="b"/>
              <a:pathLst>
                <a:path w="17849977" h="4999355">
                  <a:moveTo>
                    <a:pt x="0" y="0"/>
                  </a:moveTo>
                  <a:lnTo>
                    <a:pt x="17849977" y="0"/>
                  </a:lnTo>
                  <a:lnTo>
                    <a:pt x="17849977" y="4999355"/>
                  </a:lnTo>
                  <a:lnTo>
                    <a:pt x="0" y="499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35" r="-4596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Gradient Descent Algorithm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0008582"/>
            <a:ext cx="18288000" cy="278418"/>
            <a:chOff x="0" y="0"/>
            <a:chExt cx="24384000" cy="7323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323225"/>
            </a:xfrm>
            <a:custGeom>
              <a:avLst/>
              <a:gdLst/>
              <a:ahLst/>
              <a:cxnLst/>
              <a:rect l="l" t="t" r="r" b="b"/>
              <a:pathLst>
                <a:path w="24384000" h="7323225">
                  <a:moveTo>
                    <a:pt x="0" y="0"/>
                  </a:moveTo>
                  <a:lnTo>
                    <a:pt x="24384000" y="0"/>
                  </a:lnTo>
                  <a:lnTo>
                    <a:pt x="24384000" y="7323225"/>
                  </a:lnTo>
                  <a:lnTo>
                    <a:pt x="0" y="7323225"/>
                  </a:lnTo>
                  <a:close/>
                </a:path>
              </a:pathLst>
            </a:custGeom>
            <a:solidFill>
              <a:srgbClr val="2DC5FA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34394" y="5073013"/>
            <a:ext cx="10219212" cy="4935531"/>
            <a:chOff x="0" y="0"/>
            <a:chExt cx="13625616" cy="65807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25576" cy="6580759"/>
            </a:xfrm>
            <a:custGeom>
              <a:avLst/>
              <a:gdLst/>
              <a:ahLst/>
              <a:cxnLst/>
              <a:rect l="l" t="t" r="r" b="b"/>
              <a:pathLst>
                <a:path w="13625576" h="6580759">
                  <a:moveTo>
                    <a:pt x="0" y="0"/>
                  </a:moveTo>
                  <a:lnTo>
                    <a:pt x="13625576" y="0"/>
                  </a:lnTo>
                  <a:lnTo>
                    <a:pt x="13625576" y="6580759"/>
                  </a:lnTo>
                  <a:lnTo>
                    <a:pt x="0" y="6580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3268028"/>
            <a:ext cx="7778545" cy="367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Gradient Descent Algorithm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8975978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808792" y="0"/>
            <a:ext cx="9168451" cy="10287000"/>
            <a:chOff x="0" y="0"/>
            <a:chExt cx="12224601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4548" cy="13716000"/>
            </a:xfrm>
            <a:custGeom>
              <a:avLst/>
              <a:gdLst/>
              <a:ahLst/>
              <a:cxnLst/>
              <a:rect l="l" t="t" r="r" b="b"/>
              <a:pathLst>
                <a:path w="12224548" h="13716000">
                  <a:moveTo>
                    <a:pt x="0" y="0"/>
                  </a:moveTo>
                  <a:lnTo>
                    <a:pt x="12224548" y="0"/>
                  </a:lnTo>
                  <a:lnTo>
                    <a:pt x="122245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99978" y="2340332"/>
            <a:ext cx="7255258" cy="5606335"/>
            <a:chOff x="0" y="0"/>
            <a:chExt cx="8914925" cy="68888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14892" cy="6888861"/>
            </a:xfrm>
            <a:custGeom>
              <a:avLst/>
              <a:gdLst/>
              <a:ahLst/>
              <a:cxnLst/>
              <a:rect l="l" t="t" r="r" b="b"/>
              <a:pathLst>
                <a:path w="8914892" h="6888861">
                  <a:moveTo>
                    <a:pt x="0" y="0"/>
                  </a:moveTo>
                  <a:lnTo>
                    <a:pt x="8914892" y="0"/>
                  </a:lnTo>
                  <a:lnTo>
                    <a:pt x="8914892" y="6888861"/>
                  </a:lnTo>
                  <a:lnTo>
                    <a:pt x="0" y="6888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07371" y="3396846"/>
            <a:ext cx="10473259" cy="6494447"/>
            <a:chOff x="0" y="0"/>
            <a:chExt cx="12498923" cy="77505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98959" cy="7750556"/>
            </a:xfrm>
            <a:custGeom>
              <a:avLst/>
              <a:gdLst/>
              <a:ahLst/>
              <a:cxnLst/>
              <a:rect l="l" t="t" r="r" b="b"/>
              <a:pathLst>
                <a:path w="12498959" h="7750556">
                  <a:moveTo>
                    <a:pt x="0" y="0"/>
                  </a:moveTo>
                  <a:lnTo>
                    <a:pt x="12498959" y="0"/>
                  </a:lnTo>
                  <a:lnTo>
                    <a:pt x="12498959" y="7750556"/>
                  </a:lnTo>
                  <a:lnTo>
                    <a:pt x="0" y="775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814289" y="3396846"/>
            <a:ext cx="10659421" cy="6611891"/>
          </a:xfrm>
          <a:custGeom>
            <a:avLst/>
            <a:gdLst/>
            <a:ahLst/>
            <a:cxnLst/>
            <a:rect l="l" t="t" r="r" b="b"/>
            <a:pathLst>
              <a:path w="10659421" h="6611891">
                <a:moveTo>
                  <a:pt x="0" y="0"/>
                </a:moveTo>
                <a:lnTo>
                  <a:pt x="10659422" y="0"/>
                </a:lnTo>
                <a:lnTo>
                  <a:pt x="10659422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A77C098-ED53-0CF4-F159-8B4878A3E49A}"/>
              </a:ext>
            </a:extLst>
          </p:cNvPr>
          <p:cNvSpPr/>
          <p:nvPr/>
        </p:nvSpPr>
        <p:spPr>
          <a:xfrm>
            <a:off x="1105327" y="3506323"/>
            <a:ext cx="8077655" cy="4453397"/>
          </a:xfrm>
          <a:custGeom>
            <a:avLst/>
            <a:gdLst/>
            <a:ahLst/>
            <a:cxnLst/>
            <a:rect l="l" t="t" r="r" b="b"/>
            <a:pathLst>
              <a:path w="8077655" h="4453397">
                <a:moveTo>
                  <a:pt x="0" y="0"/>
                </a:moveTo>
                <a:lnTo>
                  <a:pt x="8077655" y="0"/>
                </a:lnTo>
                <a:lnTo>
                  <a:pt x="8077655" y="4453396"/>
                </a:lnTo>
                <a:lnTo>
                  <a:pt x="0" y="4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66" t="-31022" r="-28709" b="-3711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28601A8-A3C5-1BAA-FE38-6D05B1CDAA06}"/>
              </a:ext>
            </a:extLst>
          </p:cNvPr>
          <p:cNvSpPr/>
          <p:nvPr/>
        </p:nvSpPr>
        <p:spPr>
          <a:xfrm>
            <a:off x="10287000" y="2251076"/>
            <a:ext cx="6588905" cy="6687987"/>
          </a:xfrm>
          <a:custGeom>
            <a:avLst/>
            <a:gdLst/>
            <a:ahLst/>
            <a:cxnLst/>
            <a:rect l="l" t="t" r="r" b="b"/>
            <a:pathLst>
              <a:path w="6588905" h="6687987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8391025E-E015-E7E5-52C2-979376080D1A}"/>
              </a:ext>
            </a:extLst>
          </p:cNvPr>
          <p:cNvSpPr/>
          <p:nvPr/>
        </p:nvSpPr>
        <p:spPr>
          <a:xfrm>
            <a:off x="952927" y="3507353"/>
            <a:ext cx="8077655" cy="4453397"/>
          </a:xfrm>
          <a:custGeom>
            <a:avLst/>
            <a:gdLst/>
            <a:ahLst/>
            <a:cxnLst/>
            <a:rect l="l" t="t" r="r" b="b"/>
            <a:pathLst>
              <a:path w="8077655" h="4453397">
                <a:moveTo>
                  <a:pt x="0" y="0"/>
                </a:moveTo>
                <a:lnTo>
                  <a:pt x="8077655" y="0"/>
                </a:lnTo>
                <a:lnTo>
                  <a:pt x="8077655" y="4453396"/>
                </a:lnTo>
                <a:lnTo>
                  <a:pt x="0" y="4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 l="-37566" t="-31022" r="-28709" b="-37115"/>
            </a:stretch>
          </a:blipFill>
        </p:spPr>
        <p:txBody>
          <a:bodyPr/>
          <a:lstStyle/>
          <a:p>
            <a:endParaRPr lang="en-PT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43DB3CE-D042-D423-3D79-F93936616E38}"/>
              </a:ext>
            </a:extLst>
          </p:cNvPr>
          <p:cNvSpPr/>
          <p:nvPr/>
        </p:nvSpPr>
        <p:spPr>
          <a:xfrm>
            <a:off x="10134600" y="2252106"/>
            <a:ext cx="6588905" cy="6687987"/>
          </a:xfrm>
          <a:custGeom>
            <a:avLst/>
            <a:gdLst/>
            <a:ahLst/>
            <a:cxnLst/>
            <a:rect l="l" t="t" r="r" b="b"/>
            <a:pathLst>
              <a:path w="6588905" h="6687987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2E71DCA-369F-CAEA-D25D-6AAD1F6E6999}"/>
              </a:ext>
            </a:extLst>
          </p:cNvPr>
          <p:cNvSpPr/>
          <p:nvPr/>
        </p:nvSpPr>
        <p:spPr>
          <a:xfrm>
            <a:off x="4378035" y="4337682"/>
            <a:ext cx="2410658" cy="1258417"/>
          </a:xfrm>
          <a:custGeom>
            <a:avLst/>
            <a:gdLst/>
            <a:ahLst/>
            <a:cxnLst/>
            <a:rect l="l" t="t" r="r" b="b"/>
            <a:pathLst>
              <a:path w="2410658" h="1258417">
                <a:moveTo>
                  <a:pt x="0" y="0"/>
                </a:moveTo>
                <a:lnTo>
                  <a:pt x="2410658" y="0"/>
                </a:lnTo>
                <a:lnTo>
                  <a:pt x="2410658" y="1258417"/>
                </a:lnTo>
                <a:lnTo>
                  <a:pt x="0" y="125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7958" t="-175766" r="-189197" b="-31925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D9067B0-774E-1532-FE49-2B2DE616E493}"/>
              </a:ext>
            </a:extLst>
          </p:cNvPr>
          <p:cNvSpPr/>
          <p:nvPr/>
        </p:nvSpPr>
        <p:spPr>
          <a:xfrm>
            <a:off x="2717377" y="5416423"/>
            <a:ext cx="477439" cy="2027158"/>
          </a:xfrm>
          <a:custGeom>
            <a:avLst/>
            <a:gdLst/>
            <a:ahLst/>
            <a:cxnLst/>
            <a:rect l="l" t="t" r="r" b="b"/>
            <a:pathLst>
              <a:path w="477439" h="2027158">
                <a:moveTo>
                  <a:pt x="0" y="0"/>
                </a:moveTo>
                <a:lnTo>
                  <a:pt x="477439" y="0"/>
                </a:lnTo>
                <a:lnTo>
                  <a:pt x="477439" y="2027159"/>
                </a:lnTo>
                <a:lnTo>
                  <a:pt x="0" y="202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5134" t="-162326" r="-1708025" b="-10705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0D94A3AD-2B9E-E94F-7416-065A8D272AED}"/>
              </a:ext>
            </a:extLst>
          </p:cNvPr>
          <p:cNvSpPr/>
          <p:nvPr/>
        </p:nvSpPr>
        <p:spPr>
          <a:xfrm>
            <a:off x="4027179" y="6430002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D8C2ED3C-566C-E475-6C95-DCC7EEEB71DD}"/>
              </a:ext>
            </a:extLst>
          </p:cNvPr>
          <p:cNvSpPr/>
          <p:nvPr/>
        </p:nvSpPr>
        <p:spPr>
          <a:xfrm>
            <a:off x="4816327" y="587865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12E5B16-F94D-3C4B-054A-AD01BE45EDDD}"/>
              </a:ext>
            </a:extLst>
          </p:cNvPr>
          <p:cNvSpPr/>
          <p:nvPr/>
        </p:nvSpPr>
        <p:spPr>
          <a:xfrm>
            <a:off x="5583364" y="587865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3BFC482-31B3-78A7-8D3D-91EBA67F0EFD}"/>
              </a:ext>
            </a:extLst>
          </p:cNvPr>
          <p:cNvSpPr/>
          <p:nvPr/>
        </p:nvSpPr>
        <p:spPr>
          <a:xfrm>
            <a:off x="7456633" y="5416423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5" y="0"/>
                </a:lnTo>
                <a:lnTo>
                  <a:pt x="350855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6CBE181-EDCD-0CA2-6D0D-4264E296685C}"/>
              </a:ext>
            </a:extLst>
          </p:cNvPr>
          <p:cNvSpPr/>
          <p:nvPr/>
        </p:nvSpPr>
        <p:spPr>
          <a:xfrm>
            <a:off x="2000894" y="5182706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976D064-0367-342C-A0C2-200C1723EB6B}"/>
              </a:ext>
            </a:extLst>
          </p:cNvPr>
          <p:cNvSpPr/>
          <p:nvPr/>
        </p:nvSpPr>
        <p:spPr>
          <a:xfrm>
            <a:off x="12625588" y="4203379"/>
            <a:ext cx="803465" cy="2502295"/>
          </a:xfrm>
          <a:custGeom>
            <a:avLst/>
            <a:gdLst/>
            <a:ahLst/>
            <a:cxnLst/>
            <a:rect l="l" t="t" r="r" b="b"/>
            <a:pathLst>
              <a:path w="803465" h="2502295">
                <a:moveTo>
                  <a:pt x="0" y="0"/>
                </a:moveTo>
                <a:lnTo>
                  <a:pt x="803465" y="0"/>
                </a:lnTo>
                <a:lnTo>
                  <a:pt x="803465" y="2502296"/>
                </a:lnTo>
                <a:lnTo>
                  <a:pt x="0" y="25022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030" t="-77979" r="-410030" b="-8929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82A5A98-1476-CDC0-AF47-780B675C50B0}"/>
              </a:ext>
            </a:extLst>
          </p:cNvPr>
          <p:cNvSpPr/>
          <p:nvPr/>
        </p:nvSpPr>
        <p:spPr>
          <a:xfrm>
            <a:off x="11851072" y="6430002"/>
            <a:ext cx="1577981" cy="551345"/>
          </a:xfrm>
          <a:custGeom>
            <a:avLst/>
            <a:gdLst/>
            <a:ahLst/>
            <a:cxnLst/>
            <a:rect l="l" t="t" r="r" b="b"/>
            <a:pathLst>
              <a:path w="1577981" h="551345">
                <a:moveTo>
                  <a:pt x="0" y="0"/>
                </a:moveTo>
                <a:lnTo>
                  <a:pt x="1577981" y="0"/>
                </a:lnTo>
                <a:lnTo>
                  <a:pt x="1577981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8776" t="-757066" r="-208776" b="-35596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B8812807-A5CE-A4EB-B000-0886EB62D11D}"/>
              </a:ext>
            </a:extLst>
          </p:cNvPr>
          <p:cNvSpPr/>
          <p:nvPr/>
        </p:nvSpPr>
        <p:spPr>
          <a:xfrm>
            <a:off x="12426994" y="6981347"/>
            <a:ext cx="1002059" cy="979402"/>
          </a:xfrm>
          <a:custGeom>
            <a:avLst/>
            <a:gdLst/>
            <a:ahLst/>
            <a:cxnLst/>
            <a:rect l="l" t="t" r="r" b="b"/>
            <a:pathLst>
              <a:path w="1002059" h="979402">
                <a:moveTo>
                  <a:pt x="0" y="0"/>
                </a:moveTo>
                <a:lnTo>
                  <a:pt x="1002059" y="0"/>
                </a:lnTo>
                <a:lnTo>
                  <a:pt x="1002059" y="979402"/>
                </a:lnTo>
                <a:lnTo>
                  <a:pt x="0" y="979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8768" t="-482476" r="-328768" b="-100387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E1EDD85A-067C-1587-E2F6-B129B47F841F}"/>
              </a:ext>
            </a:extLst>
          </p:cNvPr>
          <p:cNvSpPr/>
          <p:nvPr/>
        </p:nvSpPr>
        <p:spPr>
          <a:xfrm>
            <a:off x="11851072" y="3786337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90C7A805-014A-EBA9-F954-2CBA7CD7FED0}"/>
              </a:ext>
            </a:extLst>
          </p:cNvPr>
          <p:cNvSpPr/>
          <p:nvPr/>
        </p:nvSpPr>
        <p:spPr>
          <a:xfrm>
            <a:off x="11851072" y="4933169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17602958-5AAE-09BA-2F2D-41F9DFE8A136}"/>
              </a:ext>
            </a:extLst>
          </p:cNvPr>
          <p:cNvSpPr/>
          <p:nvPr/>
        </p:nvSpPr>
        <p:spPr>
          <a:xfrm>
            <a:off x="10850010" y="596776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5D421C4F-094A-FFCF-2944-E53BF42D4742}"/>
              </a:ext>
            </a:extLst>
          </p:cNvPr>
          <p:cNvSpPr/>
          <p:nvPr/>
        </p:nvSpPr>
        <p:spPr>
          <a:xfrm>
            <a:off x="15806760" y="4966890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5" y="0"/>
                </a:lnTo>
                <a:lnTo>
                  <a:pt x="350855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8F20463-3AF2-7E32-6129-F80AD1CBFD9F}"/>
              </a:ext>
            </a:extLst>
          </p:cNvPr>
          <p:cNvSpPr/>
          <p:nvPr/>
        </p:nvSpPr>
        <p:spPr>
          <a:xfrm>
            <a:off x="15123447" y="587865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A338F49C-2D38-2297-CF65-EA48B2BA595F}"/>
              </a:ext>
            </a:extLst>
          </p:cNvPr>
          <p:cNvSpPr/>
          <p:nvPr/>
        </p:nvSpPr>
        <p:spPr>
          <a:xfrm>
            <a:off x="14461740" y="6243440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CA806CDB-C7EB-EA12-7B35-A928006BC343}"/>
              </a:ext>
            </a:extLst>
          </p:cNvPr>
          <p:cNvSpPr/>
          <p:nvPr/>
        </p:nvSpPr>
        <p:spPr>
          <a:xfrm>
            <a:off x="13945397" y="6519113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1AF95D9A-0310-3D95-131E-C5A66354B7EC}"/>
              </a:ext>
            </a:extLst>
          </p:cNvPr>
          <p:cNvSpPr/>
          <p:nvPr/>
        </p:nvSpPr>
        <p:spPr>
          <a:xfrm>
            <a:off x="15298875" y="6981347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0" y="2852647"/>
            <a:ext cx="12020151" cy="6761335"/>
            <a:chOff x="0" y="0"/>
            <a:chExt cx="16026868" cy="9015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26892" cy="9015095"/>
            </a:xfrm>
            <a:custGeom>
              <a:avLst/>
              <a:gdLst/>
              <a:ahLst/>
              <a:cxnLst/>
              <a:rect l="l" t="t" r="r" b="b"/>
              <a:pathLst>
                <a:path w="16026892" h="9015095">
                  <a:moveTo>
                    <a:pt x="0" y="0"/>
                  </a:moveTo>
                  <a:lnTo>
                    <a:pt x="16026892" y="0"/>
                  </a:lnTo>
                  <a:lnTo>
                    <a:pt x="16026892" y="9015095"/>
                  </a:lnTo>
                  <a:lnTo>
                    <a:pt x="0" y="9015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569</Words>
  <Application>Microsoft Macintosh PowerPoint</Application>
  <PresentationFormat>Custom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3</cp:revision>
  <dcterms:created xsi:type="dcterms:W3CDTF">2006-08-16T00:00:00Z</dcterms:created>
  <dcterms:modified xsi:type="dcterms:W3CDTF">2024-08-13T14:44:06Z</dcterms:modified>
  <dc:identifier>DAGNevjx4Nw</dc:identifier>
</cp:coreProperties>
</file>